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09" r:id="rId2"/>
    <p:sldMasterId id="2147483744" r:id="rId3"/>
  </p:sldMasterIdLst>
  <p:notesMasterIdLst>
    <p:notesMasterId r:id="rId7"/>
  </p:notesMasterIdLst>
  <p:sldIdLst>
    <p:sldId id="261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D3F405-E280-6542-B588-A3074528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695BF-8D86-8B41-8320-76961E125E3C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43826C-0E1B-7A46-9751-12ACF535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E2B1-E305-354B-B237-CA2B02F43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637B-5FD2-CE49-A0CF-8AB92017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B859-D057-C043-B9B3-5DE5AA12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7D71-94A2-E349-82DE-2ED867EC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0AC4-4456-7849-8DB3-D7F756D6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9FFF-2EA2-E34A-BBAC-F649CDE1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0279-03CD-8D4B-ADAC-A7135E37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F87-DBC2-9140-81A0-6933B3DA9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E346-EBAF-054F-A63D-6190F13A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CF9A-6017-5441-B701-9A8F6F62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5660-F37C-7240-AA67-DAD6E839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7A87-5FE9-634F-A923-5F087DB9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A5A9-910D-144F-ABDA-B61C63AA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26C6-5A0F-C040-AEA9-AE1745EA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385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628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510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46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842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06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08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5D83-5B79-0E49-8057-DC6F4221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5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591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176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85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572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52E6-9BC1-EC4A-B2B4-AAAACCC1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8622-88DC-9749-8821-3F6D5476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93CB-370A-304A-AFCD-B004AAC5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FF43-B420-6640-9908-7826254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0D94-F47F-A042-BD31-A47D9FEE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DA3D-1FD2-C84D-B803-739A738F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54D58E1E-8FE5-3A48-BABE-F286D6249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1C0DEA-490B-894C-8AF7-E27CCFA9E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20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30288" y="1203325"/>
            <a:ext cx="213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Totoo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pitchFamily="34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pitchFamily="34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4876800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Malinaw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73688" y="1203325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Kawili-wili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373688" y="4876800"/>
            <a:ext cx="307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Nauugnay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36838"/>
            <a:ext cx="6191250" cy="1569660"/>
          </a:xfrm>
          <a:solidFill>
            <a:schemeClr val="tx1"/>
          </a:solidFill>
          <a:effectLst>
            <a:outerShdw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Apat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na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Layunin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:</a:t>
            </a:r>
            <a:b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Isang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Pangaral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na</a:t>
            </a:r>
            <a:r>
              <a:rPr lang="en-US" sz="4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…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25</a:t>
            </a:r>
            <a:endParaRPr lang="en-US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25344"/>
            <a:ext cx="9144000" cy="34379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70829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77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Macintosh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1_Candybar</vt:lpstr>
      <vt:lpstr>Default Design</vt:lpstr>
      <vt:lpstr>Orbit</vt:lpstr>
      <vt:lpstr>Apat na Layunin: Isang Pangaral na…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11</cp:revision>
  <dcterms:created xsi:type="dcterms:W3CDTF">2008-02-14T08:44:25Z</dcterms:created>
  <dcterms:modified xsi:type="dcterms:W3CDTF">2017-02-08T08:39:41Z</dcterms:modified>
</cp:coreProperties>
</file>